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sldIdLst>
    <p:sldId id="256" r:id="rId2"/>
    <p:sldId id="262" r:id="rId3"/>
    <p:sldId id="260" r:id="rId4"/>
    <p:sldId id="257" r:id="rId5"/>
    <p:sldId id="264" r:id="rId6"/>
    <p:sldId id="258" r:id="rId7"/>
    <p:sldId id="263" r:id="rId8"/>
    <p:sldId id="265" r:id="rId9"/>
    <p:sldId id="267" r:id="rId10"/>
    <p:sldId id="268" r:id="rId11"/>
    <p:sldId id="269" r:id="rId12"/>
    <p:sldId id="270" r:id="rId13"/>
    <p:sldId id="276" r:id="rId14"/>
    <p:sldId id="277" r:id="rId15"/>
    <p:sldId id="261" r:id="rId16"/>
    <p:sldId id="271" r:id="rId17"/>
    <p:sldId id="272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2"/>
    <p:restoredTop sz="94650"/>
  </p:normalViewPr>
  <p:slideViewPr>
    <p:cSldViewPr snapToGrid="0">
      <p:cViewPr varScale="1">
        <p:scale>
          <a:sx n="120" d="100"/>
          <a:sy n="120" d="100"/>
        </p:scale>
        <p:origin x="5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46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08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5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64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48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1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838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07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00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1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85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15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6/4/23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54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75" r:id="rId5"/>
    <p:sldLayoutId id="2147483676" r:id="rId6"/>
    <p:sldLayoutId id="2147483682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FCBF3B-370B-228D-4A73-07BA134F92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316" y="-1066700"/>
            <a:ext cx="4620584" cy="4567137"/>
          </a:xfrm>
        </p:spPr>
        <p:txBody>
          <a:bodyPr>
            <a:normAutofit/>
          </a:bodyPr>
          <a:lstStyle/>
          <a:p>
            <a:r>
              <a:rPr lang="en-US" dirty="0"/>
              <a:t>St Columba’s Justice and Peace Group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96034B-97FC-5D83-C6D4-35D83EB6D4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16" y="4179390"/>
            <a:ext cx="4620584" cy="775494"/>
          </a:xfrm>
        </p:spPr>
        <p:txBody>
          <a:bodyPr>
            <a:noAutofit/>
          </a:bodyPr>
          <a:lstStyle/>
          <a:p>
            <a:r>
              <a:rPr lang="en-US" sz="7200" dirty="0">
                <a:latin typeface="Calibri" panose="020F0502020204030204" pitchFamily="34" charset="0"/>
                <a:cs typeface="Calibri" panose="020F0502020204030204" pitchFamily="34" charset="0"/>
              </a:rPr>
              <a:t>100 Club</a:t>
            </a:r>
          </a:p>
        </p:txBody>
      </p:sp>
      <p:pic>
        <p:nvPicPr>
          <p:cNvPr id="4" name="Picture 3" descr="Gradient pastel colours on a top view">
            <a:extLst>
              <a:ext uri="{FF2B5EF4-FFF2-40B4-BE49-F238E27FC236}">
                <a16:creationId xmlns:a16="http://schemas.microsoft.com/office/drawing/2014/main" id="{A5B96C2A-0F44-621A-81CE-6F0829164F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67" r="10496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779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91"/>
    </mc:Choice>
    <mc:Fallback xmlns="">
      <p:transition spd="slow" advTm="159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7" name="Rectangle 11">
            <a:extLst>
              <a:ext uri="{FF2B5EF4-FFF2-40B4-BE49-F238E27FC236}">
                <a16:creationId xmlns:a16="http://schemas.microsoft.com/office/drawing/2014/main" id="{764E0904-5ABD-4DC7-8562-C38580C95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B26EC237-2587-6CEE-24D3-F91E710A6D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8275" b="16725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367361-DA74-BE6D-E364-210E37CC0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0938" y="4628869"/>
            <a:ext cx="5257800" cy="170157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400" dirty="0"/>
              <a:t>Sadly poverty remains an issue.  At the moment the provision of medicines is a huge problem .  The Jesuits who run the parish try to buy medicines for those who are simply too poor to access them, but funds are short.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756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49"/>
    </mc:Choice>
    <mc:Fallback xmlns="">
      <p:transition spd="slow" advTm="166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F607FE-B0E9-1347-7981-771355B2E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n-US" dirty="0"/>
              <a:t>100 Club</a:t>
            </a:r>
          </a:p>
        </p:txBody>
      </p:sp>
      <p:pic>
        <p:nvPicPr>
          <p:cNvPr id="5" name="Picture 4" descr="A picture containing pool ball, pool table, sport, poolroom&#10;&#10;Description automatically generated">
            <a:extLst>
              <a:ext uri="{FF2B5EF4-FFF2-40B4-BE49-F238E27FC236}">
                <a16:creationId xmlns:a16="http://schemas.microsoft.com/office/drawing/2014/main" id="{B5E8851C-0009-E94D-D507-4980C927B6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98" r="22087" b="-1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3ECC7-B99C-270F-07B1-3C02254FD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900" dirty="0">
                <a:latin typeface="+mj-lt"/>
              </a:rPr>
              <a:t>The 100 Club has run for many years at St Columba’s and now provides funding for the parish link to St Peter’s , </a:t>
            </a:r>
            <a:r>
              <a:rPr lang="en-US" sz="1900" dirty="0" err="1">
                <a:latin typeface="+mj-lt"/>
              </a:rPr>
              <a:t>Mbare</a:t>
            </a:r>
            <a:r>
              <a:rPr lang="en-US" sz="1900" dirty="0">
                <a:latin typeface="+mj-lt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1900" dirty="0">
                <a:latin typeface="+mj-lt"/>
              </a:rPr>
              <a:t>During the COVID period this has sadly declined and some of our regular contributors have left us.  </a:t>
            </a:r>
          </a:p>
          <a:p>
            <a:pPr>
              <a:lnSpc>
                <a:spcPct val="90000"/>
              </a:lnSpc>
            </a:pPr>
            <a:r>
              <a:rPr lang="en-US" sz="1900" dirty="0">
                <a:latin typeface="+mj-lt"/>
              </a:rPr>
              <a:t>However the need remains and we want to reinvigorate our campaign and make our new parishioners aware of the scheme and the tremendous support it can help to provide.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699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08"/>
    </mc:Choice>
    <mc:Fallback xmlns="">
      <p:transition spd="slow" advTm="186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F607FE-B0E9-1347-7981-771355B2E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5179" y="-93884"/>
            <a:ext cx="4840010" cy="1807305"/>
          </a:xfrm>
        </p:spPr>
        <p:txBody>
          <a:bodyPr>
            <a:normAutofit/>
          </a:bodyPr>
          <a:lstStyle/>
          <a:p>
            <a:r>
              <a:rPr lang="en-US" dirty="0"/>
              <a:t>100 Club</a:t>
            </a:r>
          </a:p>
        </p:txBody>
      </p:sp>
      <p:pic>
        <p:nvPicPr>
          <p:cNvPr id="5" name="Picture 4" descr="A picture containing pool ball, pool table, sport, poolroom&#10;&#10;Description automatically generated">
            <a:extLst>
              <a:ext uri="{FF2B5EF4-FFF2-40B4-BE49-F238E27FC236}">
                <a16:creationId xmlns:a16="http://schemas.microsoft.com/office/drawing/2014/main" id="{B5E8851C-0009-E94D-D507-4980C927B6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98" r="22087" b="-1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3ECC7-B99C-270F-07B1-3C02254FD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4553" y="1619537"/>
            <a:ext cx="5939245" cy="384366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+mj-lt"/>
              </a:rPr>
              <a:t>You can buy a number for £20 per year and have a chance to win the monthly prize or even the summer jackpot !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+mj-lt"/>
              </a:rPr>
              <a:t>Why not buy more than one number and increase your chances? 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+mj-lt"/>
              </a:rPr>
              <a:t>It is a great way to support fellow churchgoers in a meaningful way, using a  channel that  makes sure that every pound gets straight to the people who need it.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30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26"/>
    </mc:Choice>
    <mc:Fallback xmlns="">
      <p:transition spd="slow" advTm="134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F607FE-B0E9-1347-7981-771355B2E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5179" y="-93884"/>
            <a:ext cx="4840010" cy="1807305"/>
          </a:xfrm>
        </p:spPr>
        <p:txBody>
          <a:bodyPr>
            <a:normAutofit/>
          </a:bodyPr>
          <a:lstStyle/>
          <a:p>
            <a:r>
              <a:rPr lang="en-US" dirty="0"/>
              <a:t>100 Club</a:t>
            </a:r>
          </a:p>
        </p:txBody>
      </p:sp>
      <p:pic>
        <p:nvPicPr>
          <p:cNvPr id="5" name="Picture 4" descr="A picture containing pool ball, pool table, sport, poolroom&#10;&#10;Description automatically generated">
            <a:extLst>
              <a:ext uri="{FF2B5EF4-FFF2-40B4-BE49-F238E27FC236}">
                <a16:creationId xmlns:a16="http://schemas.microsoft.com/office/drawing/2014/main" id="{B5E8851C-0009-E94D-D507-4980C927B6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98" r="22087" b="-1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3ECC7-B99C-270F-07B1-3C02254FD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4553" y="1619537"/>
            <a:ext cx="5939245" cy="384366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+mj-lt"/>
              </a:rPr>
              <a:t>Please give £20 to Agnes Watson or Steph Mitchell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+mj-lt"/>
              </a:rPr>
              <a:t>There are envelopes to help you do this on all the tables.  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+mj-lt"/>
              </a:rPr>
              <a:t>Please write your name and contact details on the envelope.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168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76"/>
    </mc:Choice>
    <mc:Fallback xmlns="">
      <p:transition spd="slow" advTm="98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F607FE-B0E9-1347-7981-771355B2E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5179" y="-93884"/>
            <a:ext cx="4840010" cy="1807305"/>
          </a:xfrm>
        </p:spPr>
        <p:txBody>
          <a:bodyPr>
            <a:normAutofit/>
          </a:bodyPr>
          <a:lstStyle/>
          <a:p>
            <a:r>
              <a:rPr lang="en-US" dirty="0"/>
              <a:t>100 Club</a:t>
            </a:r>
          </a:p>
        </p:txBody>
      </p:sp>
      <p:pic>
        <p:nvPicPr>
          <p:cNvPr id="5" name="Picture 4" descr="A picture containing pool ball, pool table, sport, poolroom&#10;&#10;Description automatically generated">
            <a:extLst>
              <a:ext uri="{FF2B5EF4-FFF2-40B4-BE49-F238E27FC236}">
                <a16:creationId xmlns:a16="http://schemas.microsoft.com/office/drawing/2014/main" id="{B5E8851C-0009-E94D-D507-4980C927B6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98" r="22087" b="-1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3ECC7-B99C-270F-07B1-3C02254FD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4553" y="1619537"/>
            <a:ext cx="5939245" cy="384366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+mj-lt"/>
              </a:rPr>
              <a:t>You can also pay by bank transfer.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+mj-lt"/>
              </a:rPr>
              <a:t>Please use your surname as reference so that we know who you are!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+mj-lt"/>
              </a:rPr>
              <a:t>Let us know you have sent it so that we can include you in the draw straight away.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717907-19CC-3698-C20B-561270B1EA91}"/>
              </a:ext>
            </a:extLst>
          </p:cNvPr>
          <p:cNvSpPr txBox="1"/>
          <p:nvPr/>
        </p:nvSpPr>
        <p:spPr>
          <a:xfrm>
            <a:off x="5414553" y="4495258"/>
            <a:ext cx="609382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 Columba’s Justice and Peace Group </a:t>
            </a:r>
            <a:endParaRPr lang="en-GB" sz="32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kern="0" dirty="0">
                <a:solidFill>
                  <a:srgbClr val="000000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Sort code:  83 19 19</a:t>
            </a:r>
            <a:endParaRPr lang="en-GB" sz="32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kern="0" dirty="0">
                <a:solidFill>
                  <a:srgbClr val="000000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Account number;  00103317</a:t>
            </a:r>
            <a:endParaRPr lang="en-GB" sz="32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32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122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96"/>
    </mc:Choice>
    <mc:Fallback xmlns="">
      <p:transition spd="slow" advTm="70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E4CD457-E37B-4177-94C9-92C24E732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outdoor, tree, person&#10;&#10;Description automatically generated">
            <a:extLst>
              <a:ext uri="{FF2B5EF4-FFF2-40B4-BE49-F238E27FC236}">
                <a16:creationId xmlns:a16="http://schemas.microsoft.com/office/drawing/2014/main" id="{9759B5D5-5B00-C297-E6E5-DACD0D34AD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699" b="671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1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75"/>
    </mc:Choice>
    <mc:Fallback xmlns="">
      <p:transition spd="slow" advTm="4475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E4CD457-E37B-4177-94C9-92C24E732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person, posing, people&#10;&#10;Description automatically generated">
            <a:extLst>
              <a:ext uri="{FF2B5EF4-FFF2-40B4-BE49-F238E27FC236}">
                <a16:creationId xmlns:a16="http://schemas.microsoft.com/office/drawing/2014/main" id="{5EF59D36-01DD-FED1-B94E-BE0D6F4C3D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7374" b="1043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96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42"/>
    </mc:Choice>
    <mc:Fallback xmlns="">
      <p:transition spd="slow" advTm="5242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person&#10;&#10;Description automatically generated">
            <a:extLst>
              <a:ext uri="{FF2B5EF4-FFF2-40B4-BE49-F238E27FC236}">
                <a16:creationId xmlns:a16="http://schemas.microsoft.com/office/drawing/2014/main" id="{9F8B1731-9EC1-49FB-3400-D548CC7E17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881" r="1320"/>
          <a:stretch/>
        </p:blipFill>
        <p:spPr>
          <a:xfrm>
            <a:off x="329316" y="10"/>
            <a:ext cx="7205340" cy="6857990"/>
          </a:xfrm>
          <a:custGeom>
            <a:avLst/>
            <a:gdLst/>
            <a:ahLst/>
            <a:cxnLst/>
            <a:rect l="l" t="t" r="r" b="b"/>
            <a:pathLst>
              <a:path w="7205340" h="6858000">
                <a:moveTo>
                  <a:pt x="1047342" y="0"/>
                </a:moveTo>
                <a:lnTo>
                  <a:pt x="4590464" y="0"/>
                </a:lnTo>
                <a:lnTo>
                  <a:pt x="5499874" y="0"/>
                </a:lnTo>
                <a:lnTo>
                  <a:pt x="5723425" y="0"/>
                </a:lnTo>
                <a:lnTo>
                  <a:pt x="7205340" y="0"/>
                </a:lnTo>
                <a:lnTo>
                  <a:pt x="7205340" y="6858000"/>
                </a:lnTo>
                <a:lnTo>
                  <a:pt x="5723425" y="6858000"/>
                </a:lnTo>
                <a:lnTo>
                  <a:pt x="5499874" y="6858000"/>
                </a:lnTo>
                <a:lnTo>
                  <a:pt x="4590464" y="6858000"/>
                </a:lnTo>
                <a:lnTo>
                  <a:pt x="1654188" y="6858000"/>
                </a:lnTo>
                <a:cubicBezTo>
                  <a:pt x="1530404" y="6786859"/>
                  <a:pt x="1412658" y="6701489"/>
                  <a:pt x="1279816" y="6658805"/>
                </a:cubicBezTo>
                <a:cubicBezTo>
                  <a:pt x="1189242" y="6630349"/>
                  <a:pt x="1101686" y="6580550"/>
                  <a:pt x="1116783" y="6431153"/>
                </a:cubicBezTo>
                <a:cubicBezTo>
                  <a:pt x="1119802" y="6388469"/>
                  <a:pt x="1095648" y="6356456"/>
                  <a:pt x="1059419" y="6367127"/>
                </a:cubicBezTo>
                <a:cubicBezTo>
                  <a:pt x="989979" y="6388469"/>
                  <a:pt x="956768" y="6327999"/>
                  <a:pt x="917520" y="6281757"/>
                </a:cubicBezTo>
                <a:cubicBezTo>
                  <a:pt x="848079" y="6199945"/>
                  <a:pt x="781658" y="6114575"/>
                  <a:pt x="669950" y="6100347"/>
                </a:cubicBezTo>
                <a:cubicBezTo>
                  <a:pt x="691084" y="6036320"/>
                  <a:pt x="727312" y="6043434"/>
                  <a:pt x="760524" y="6057663"/>
                </a:cubicBezTo>
                <a:cubicBezTo>
                  <a:pt x="848079" y="6093234"/>
                  <a:pt x="935634" y="6132361"/>
                  <a:pt x="1023188" y="6167932"/>
                </a:cubicBezTo>
                <a:cubicBezTo>
                  <a:pt x="1080552" y="6189274"/>
                  <a:pt x="1137916" y="6221287"/>
                  <a:pt x="1213395" y="6196388"/>
                </a:cubicBezTo>
                <a:cubicBezTo>
                  <a:pt x="1146974" y="6068335"/>
                  <a:pt x="1035266" y="6043434"/>
                  <a:pt x="944692" y="6004307"/>
                </a:cubicBezTo>
                <a:cubicBezTo>
                  <a:pt x="832982" y="5954508"/>
                  <a:pt x="766562" y="5862025"/>
                  <a:pt x="685045" y="5755314"/>
                </a:cubicBezTo>
                <a:cubicBezTo>
                  <a:pt x="766562" y="5726858"/>
                  <a:pt x="817887" y="5805112"/>
                  <a:pt x="884310" y="5801555"/>
                </a:cubicBezTo>
                <a:cubicBezTo>
                  <a:pt x="887328" y="5790884"/>
                  <a:pt x="893366" y="5769542"/>
                  <a:pt x="893366" y="5769542"/>
                </a:cubicBezTo>
                <a:cubicBezTo>
                  <a:pt x="784676" y="5712629"/>
                  <a:pt x="736372" y="5605917"/>
                  <a:pt x="718256" y="5474306"/>
                </a:cubicBezTo>
                <a:cubicBezTo>
                  <a:pt x="712218" y="5406721"/>
                  <a:pt x="672970" y="5385379"/>
                  <a:pt x="633720" y="5353367"/>
                </a:cubicBezTo>
                <a:cubicBezTo>
                  <a:pt x="500878" y="5243097"/>
                  <a:pt x="358980" y="5143500"/>
                  <a:pt x="247270" y="4994104"/>
                </a:cubicBezTo>
                <a:cubicBezTo>
                  <a:pt x="377094" y="5011889"/>
                  <a:pt x="479744" y="5111487"/>
                  <a:pt x="615606" y="5154171"/>
                </a:cubicBezTo>
                <a:cubicBezTo>
                  <a:pt x="506917" y="4990547"/>
                  <a:pt x="365016" y="4905177"/>
                  <a:pt x="235194" y="4805580"/>
                </a:cubicBezTo>
                <a:cubicBezTo>
                  <a:pt x="174810" y="4759339"/>
                  <a:pt x="120468" y="4702425"/>
                  <a:pt x="51026" y="4677526"/>
                </a:cubicBezTo>
                <a:cubicBezTo>
                  <a:pt x="26873" y="4670412"/>
                  <a:pt x="-15396" y="4652628"/>
                  <a:pt x="5740" y="4602828"/>
                </a:cubicBezTo>
                <a:cubicBezTo>
                  <a:pt x="23854" y="4560144"/>
                  <a:pt x="57065" y="4574373"/>
                  <a:pt x="87257" y="4585042"/>
                </a:cubicBezTo>
                <a:cubicBezTo>
                  <a:pt x="159715" y="4613499"/>
                  <a:pt x="238213" y="4613499"/>
                  <a:pt x="337844" y="4613499"/>
                </a:cubicBezTo>
                <a:cubicBezTo>
                  <a:pt x="253310" y="4478331"/>
                  <a:pt x="99332" y="4521016"/>
                  <a:pt x="26873" y="4378734"/>
                </a:cubicBezTo>
                <a:cubicBezTo>
                  <a:pt x="117448" y="4353835"/>
                  <a:pt x="186888" y="4403633"/>
                  <a:pt x="259346" y="4414305"/>
                </a:cubicBezTo>
                <a:cubicBezTo>
                  <a:pt x="325769" y="4424975"/>
                  <a:pt x="340863" y="4400076"/>
                  <a:pt x="325769" y="4321821"/>
                </a:cubicBezTo>
                <a:cubicBezTo>
                  <a:pt x="301616" y="4200882"/>
                  <a:pt x="337844" y="4140411"/>
                  <a:pt x="434458" y="4172424"/>
                </a:cubicBezTo>
                <a:cubicBezTo>
                  <a:pt x="525031" y="4204438"/>
                  <a:pt x="534089" y="4158196"/>
                  <a:pt x="509936" y="4090612"/>
                </a:cubicBezTo>
                <a:cubicBezTo>
                  <a:pt x="473706" y="3991015"/>
                  <a:pt x="512954" y="3912759"/>
                  <a:pt x="540128" y="3827390"/>
                </a:cubicBezTo>
                <a:cubicBezTo>
                  <a:pt x="582395" y="3699337"/>
                  <a:pt x="564281" y="3635309"/>
                  <a:pt x="476725" y="3539269"/>
                </a:cubicBezTo>
                <a:cubicBezTo>
                  <a:pt x="425400" y="3485914"/>
                  <a:pt x="374074" y="3439672"/>
                  <a:pt x="301616" y="3393429"/>
                </a:cubicBezTo>
                <a:cubicBezTo>
                  <a:pt x="467668" y="3368530"/>
                  <a:pt x="295577" y="3283162"/>
                  <a:pt x="352940" y="3229805"/>
                </a:cubicBezTo>
                <a:cubicBezTo>
                  <a:pt x="470686" y="3208463"/>
                  <a:pt x="564281" y="3379202"/>
                  <a:pt x="724294" y="3329402"/>
                </a:cubicBezTo>
                <a:cubicBezTo>
                  <a:pt x="531070" y="3183563"/>
                  <a:pt x="313691" y="3137322"/>
                  <a:pt x="171792" y="2941684"/>
                </a:cubicBezTo>
                <a:cubicBezTo>
                  <a:pt x="205002" y="2899000"/>
                  <a:pt x="238213" y="2941684"/>
                  <a:pt x="265385" y="2923898"/>
                </a:cubicBezTo>
                <a:cubicBezTo>
                  <a:pt x="265385" y="2913227"/>
                  <a:pt x="582395" y="2980812"/>
                  <a:pt x="600510" y="2703362"/>
                </a:cubicBezTo>
                <a:cubicBezTo>
                  <a:pt x="606548" y="2703362"/>
                  <a:pt x="612587" y="2703362"/>
                  <a:pt x="618624" y="2692689"/>
                </a:cubicBezTo>
                <a:cubicBezTo>
                  <a:pt x="651834" y="2653563"/>
                  <a:pt x="621644" y="2561080"/>
                  <a:pt x="675988" y="2553965"/>
                </a:cubicBezTo>
                <a:cubicBezTo>
                  <a:pt x="736372" y="2546851"/>
                  <a:pt x="793735" y="2514837"/>
                  <a:pt x="857136" y="2532623"/>
                </a:cubicBezTo>
                <a:cubicBezTo>
                  <a:pt x="905443" y="2546851"/>
                  <a:pt x="956768" y="2564636"/>
                  <a:pt x="1008094" y="2564636"/>
                </a:cubicBezTo>
                <a:cubicBezTo>
                  <a:pt x="1062438" y="2564636"/>
                  <a:pt x="1137916" y="2685576"/>
                  <a:pt x="1171128" y="2525509"/>
                </a:cubicBezTo>
                <a:cubicBezTo>
                  <a:pt x="1171128" y="2518395"/>
                  <a:pt x="1264720" y="2536181"/>
                  <a:pt x="1316045" y="2543294"/>
                </a:cubicBezTo>
                <a:cubicBezTo>
                  <a:pt x="1358314" y="2550408"/>
                  <a:pt x="1409640" y="2582422"/>
                  <a:pt x="1439830" y="2518395"/>
                </a:cubicBezTo>
                <a:cubicBezTo>
                  <a:pt x="1454926" y="2479267"/>
                  <a:pt x="1382466" y="2408126"/>
                  <a:pt x="1319065" y="2401012"/>
                </a:cubicBezTo>
                <a:cubicBezTo>
                  <a:pt x="1261702" y="2393898"/>
                  <a:pt x="1204338" y="2386784"/>
                  <a:pt x="1149994" y="2401012"/>
                </a:cubicBezTo>
                <a:cubicBezTo>
                  <a:pt x="1083572" y="2418796"/>
                  <a:pt x="1047342" y="2390340"/>
                  <a:pt x="1029227" y="2326314"/>
                </a:cubicBezTo>
                <a:cubicBezTo>
                  <a:pt x="1008094" y="2258731"/>
                  <a:pt x="968844" y="2223159"/>
                  <a:pt x="914500" y="2191146"/>
                </a:cubicBezTo>
                <a:cubicBezTo>
                  <a:pt x="781658" y="2112891"/>
                  <a:pt x="654854" y="2020407"/>
                  <a:pt x="509936" y="1974165"/>
                </a:cubicBezTo>
                <a:cubicBezTo>
                  <a:pt x="482764" y="1967051"/>
                  <a:pt x="449553" y="1952823"/>
                  <a:pt x="437476" y="1892353"/>
                </a:cubicBezTo>
                <a:cubicBezTo>
                  <a:pt x="829964" y="1984836"/>
                  <a:pt x="1186222" y="2223159"/>
                  <a:pt x="1590788" y="2208931"/>
                </a:cubicBezTo>
                <a:cubicBezTo>
                  <a:pt x="1482098" y="2134233"/>
                  <a:pt x="1352276" y="2130676"/>
                  <a:pt x="1234528" y="2077320"/>
                </a:cubicBezTo>
                <a:cubicBezTo>
                  <a:pt x="1319065" y="2038192"/>
                  <a:pt x="1397562" y="2080877"/>
                  <a:pt x="1476060" y="2102219"/>
                </a:cubicBezTo>
                <a:cubicBezTo>
                  <a:pt x="1542482" y="2120004"/>
                  <a:pt x="1602864" y="2123562"/>
                  <a:pt x="1608902" y="2013292"/>
                </a:cubicBezTo>
                <a:cubicBezTo>
                  <a:pt x="1608902" y="2002622"/>
                  <a:pt x="1608902" y="1995507"/>
                  <a:pt x="1608902" y="1984836"/>
                </a:cubicBezTo>
                <a:cubicBezTo>
                  <a:pt x="1584749" y="1938595"/>
                  <a:pt x="1551538" y="1917252"/>
                  <a:pt x="1509271" y="1903025"/>
                </a:cubicBezTo>
                <a:cubicBezTo>
                  <a:pt x="1485118" y="1895910"/>
                  <a:pt x="1451907" y="1881683"/>
                  <a:pt x="1451907" y="1849668"/>
                </a:cubicBezTo>
                <a:cubicBezTo>
                  <a:pt x="1454926" y="1728729"/>
                  <a:pt x="1373409" y="1693158"/>
                  <a:pt x="1294912" y="1657587"/>
                </a:cubicBezTo>
                <a:cubicBezTo>
                  <a:pt x="1337180" y="1597117"/>
                  <a:pt x="1373409" y="1639802"/>
                  <a:pt x="1406620" y="1636245"/>
                </a:cubicBezTo>
                <a:cubicBezTo>
                  <a:pt x="1427754" y="1632688"/>
                  <a:pt x="1448887" y="1629132"/>
                  <a:pt x="1448887" y="1597117"/>
                </a:cubicBezTo>
                <a:cubicBezTo>
                  <a:pt x="1448887" y="1572219"/>
                  <a:pt x="1439830" y="1540204"/>
                  <a:pt x="1418696" y="1540204"/>
                </a:cubicBezTo>
                <a:cubicBezTo>
                  <a:pt x="1285854" y="1536647"/>
                  <a:pt x="1210375" y="1365909"/>
                  <a:pt x="1071494" y="1365909"/>
                </a:cubicBezTo>
                <a:cubicBezTo>
                  <a:pt x="986960" y="1365909"/>
                  <a:pt x="1113764" y="1269868"/>
                  <a:pt x="1044324" y="1230741"/>
                </a:cubicBezTo>
                <a:cubicBezTo>
                  <a:pt x="1029227" y="1220069"/>
                  <a:pt x="1086591" y="1205842"/>
                  <a:pt x="1110744" y="1209399"/>
                </a:cubicBezTo>
                <a:cubicBezTo>
                  <a:pt x="1134897" y="1212955"/>
                  <a:pt x="1156032" y="1237855"/>
                  <a:pt x="1186222" y="1220069"/>
                </a:cubicBezTo>
                <a:cubicBezTo>
                  <a:pt x="1201318" y="1156043"/>
                  <a:pt x="1162069" y="1131144"/>
                  <a:pt x="1125840" y="1113358"/>
                </a:cubicBezTo>
                <a:cubicBezTo>
                  <a:pt x="1047342" y="1070674"/>
                  <a:pt x="968844" y="1020875"/>
                  <a:pt x="881290" y="1006647"/>
                </a:cubicBezTo>
                <a:cubicBezTo>
                  <a:pt x="851099" y="1003089"/>
                  <a:pt x="832982" y="985305"/>
                  <a:pt x="836002" y="949734"/>
                </a:cubicBezTo>
                <a:cubicBezTo>
                  <a:pt x="842040" y="903491"/>
                  <a:pt x="872232" y="917720"/>
                  <a:pt x="896385" y="921277"/>
                </a:cubicBezTo>
                <a:cubicBezTo>
                  <a:pt x="911482" y="924835"/>
                  <a:pt x="926577" y="935506"/>
                  <a:pt x="941672" y="910606"/>
                </a:cubicBezTo>
                <a:cubicBezTo>
                  <a:pt x="588434" y="658055"/>
                  <a:pt x="401247" y="672284"/>
                  <a:pt x="5740" y="465975"/>
                </a:cubicBezTo>
                <a:cubicBezTo>
                  <a:pt x="93294" y="426847"/>
                  <a:pt x="156696" y="455303"/>
                  <a:pt x="217079" y="462417"/>
                </a:cubicBezTo>
                <a:cubicBezTo>
                  <a:pt x="368036" y="480203"/>
                  <a:pt x="274442" y="512216"/>
                  <a:pt x="425400" y="533558"/>
                </a:cubicBezTo>
                <a:cubicBezTo>
                  <a:pt x="497860" y="544229"/>
                  <a:pt x="564281" y="579800"/>
                  <a:pt x="645798" y="522887"/>
                </a:cubicBezTo>
                <a:cubicBezTo>
                  <a:pt x="700142" y="483759"/>
                  <a:pt x="787696" y="526444"/>
                  <a:pt x="854118" y="558458"/>
                </a:cubicBezTo>
                <a:cubicBezTo>
                  <a:pt x="908462" y="586915"/>
                  <a:pt x="962806" y="594028"/>
                  <a:pt x="1035266" y="558458"/>
                </a:cubicBezTo>
                <a:cubicBezTo>
                  <a:pt x="968844" y="537116"/>
                  <a:pt x="917520" y="519330"/>
                  <a:pt x="866193" y="505101"/>
                </a:cubicBezTo>
                <a:cubicBezTo>
                  <a:pt x="823926" y="494431"/>
                  <a:pt x="799772" y="469532"/>
                  <a:pt x="802792" y="416176"/>
                </a:cubicBezTo>
                <a:cubicBezTo>
                  <a:pt x="802792" y="387720"/>
                  <a:pt x="793735" y="348592"/>
                  <a:pt x="823926" y="334364"/>
                </a:cubicBezTo>
                <a:cubicBezTo>
                  <a:pt x="848079" y="320135"/>
                  <a:pt x="881290" y="334364"/>
                  <a:pt x="893366" y="359262"/>
                </a:cubicBezTo>
                <a:cubicBezTo>
                  <a:pt x="908462" y="405504"/>
                  <a:pt x="923557" y="448189"/>
                  <a:pt x="974883" y="451747"/>
                </a:cubicBezTo>
                <a:cubicBezTo>
                  <a:pt x="1044324" y="458860"/>
                  <a:pt x="1005074" y="430405"/>
                  <a:pt x="992998" y="394834"/>
                </a:cubicBezTo>
                <a:cubicBezTo>
                  <a:pt x="980921" y="355706"/>
                  <a:pt x="1017152" y="345034"/>
                  <a:pt x="1041304" y="352148"/>
                </a:cubicBezTo>
                <a:cubicBezTo>
                  <a:pt x="1131878" y="384162"/>
                  <a:pt x="1225472" y="327250"/>
                  <a:pt x="1319065" y="373491"/>
                </a:cubicBezTo>
                <a:cubicBezTo>
                  <a:pt x="1294912" y="259665"/>
                  <a:pt x="1243586" y="209867"/>
                  <a:pt x="1134897" y="192082"/>
                </a:cubicBezTo>
                <a:cubicBezTo>
                  <a:pt x="1095648" y="188525"/>
                  <a:pt x="1053380" y="195638"/>
                  <a:pt x="1017152" y="163625"/>
                </a:cubicBezTo>
                <a:cubicBezTo>
                  <a:pt x="996016" y="145839"/>
                  <a:pt x="974883" y="124497"/>
                  <a:pt x="989979" y="88927"/>
                </a:cubicBezTo>
                <a:cubicBezTo>
                  <a:pt x="999036" y="64027"/>
                  <a:pt x="1023188" y="64027"/>
                  <a:pt x="1044324" y="71141"/>
                </a:cubicBezTo>
                <a:cubicBezTo>
                  <a:pt x="1131878" y="110269"/>
                  <a:pt x="1225472" y="120941"/>
                  <a:pt x="1316045" y="135168"/>
                </a:cubicBezTo>
                <a:cubicBezTo>
                  <a:pt x="1331142" y="138725"/>
                  <a:pt x="1346237" y="145839"/>
                  <a:pt x="1361334" y="110269"/>
                </a:cubicBezTo>
                <a:cubicBezTo>
                  <a:pt x="1255664" y="78255"/>
                  <a:pt x="1153012" y="35571"/>
                  <a:pt x="1047342" y="0"/>
                </a:cubicBezTo>
                <a:close/>
              </a:path>
            </a:pathLst>
          </a:custGeom>
        </p:spPr>
      </p:pic>
      <p:pic>
        <p:nvPicPr>
          <p:cNvPr id="6" name="Content Placeholder 4" descr="A picture containing outdoor, sky, person, ground&#10;&#10;Description automatically generated">
            <a:extLst>
              <a:ext uri="{FF2B5EF4-FFF2-40B4-BE49-F238E27FC236}">
                <a16:creationId xmlns:a16="http://schemas.microsoft.com/office/drawing/2014/main" id="{0BB836B6-F73A-B177-5DF9-267258331E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52" r="7782"/>
          <a:stretch/>
        </p:blipFill>
        <p:spPr>
          <a:xfrm>
            <a:off x="7626318" y="10"/>
            <a:ext cx="456568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60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10"/>
    </mc:Choice>
    <mc:Fallback xmlns="">
      <p:transition spd="slow" advTm="481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E4CD457-E37B-4177-94C9-92C24E732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60DAA08F-AF27-A308-AB30-333B17729A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286" b="445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95"/>
    </mc:Choice>
    <mc:Fallback xmlns="">
      <p:transition spd="slow" advTm="549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CE1AED4-C7FF-4468-BF54-4470A0A3E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F3FF65-1647-0939-E372-99A3FA990D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4982" r="-1" b="-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DE94FAB-AA60-43B4-A2C3-3A940B9A9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40000"/>
                </a:schemeClr>
              </a:gs>
              <a:gs pos="100000">
                <a:schemeClr val="tx1">
                  <a:alpha val="7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93DEAE-887F-C1D6-21BD-87EB722EF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416721"/>
            <a:ext cx="9144000" cy="11526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>
                <a:solidFill>
                  <a:schemeClr val="bg1"/>
                </a:solidFill>
              </a:rPr>
              <a:t>St Peter’s, Mbare, Zimbabwe</a:t>
            </a:r>
          </a:p>
        </p:txBody>
      </p:sp>
    </p:spTree>
    <p:extLst>
      <p:ext uri="{BB962C8B-B14F-4D97-AF65-F5344CB8AC3E}">
        <p14:creationId xmlns:p14="http://schemas.microsoft.com/office/powerpoint/2010/main" val="239665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35"/>
    </mc:Choice>
    <mc:Fallback xmlns="">
      <p:transition spd="slow" advTm="453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person, grill, barbecue&#10;&#10;Description automatically generated">
            <a:extLst>
              <a:ext uri="{FF2B5EF4-FFF2-40B4-BE49-F238E27FC236}">
                <a16:creationId xmlns:a16="http://schemas.microsoft.com/office/drawing/2014/main" id="{95256204-0327-AA54-5F79-C57FAF7FD6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34" b="-2"/>
          <a:stretch/>
        </p:blipFill>
        <p:spPr>
          <a:xfrm>
            <a:off x="-2" y="10"/>
            <a:ext cx="6050278" cy="3400916"/>
          </a:xfrm>
          <a:prstGeom prst="rect">
            <a:avLst/>
          </a:prstGeom>
        </p:spPr>
      </p:pic>
      <p:pic>
        <p:nvPicPr>
          <p:cNvPr id="7" name="Picture 6" descr="A picture containing person, floor, sport, dancer&#10;&#10;Description automatically generated">
            <a:extLst>
              <a:ext uri="{FF2B5EF4-FFF2-40B4-BE49-F238E27FC236}">
                <a16:creationId xmlns:a16="http://schemas.microsoft.com/office/drawing/2014/main" id="{B5B30D8A-532B-0F8E-79A2-61AA1B8768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33" b="13693"/>
          <a:stretch/>
        </p:blipFill>
        <p:spPr>
          <a:xfrm>
            <a:off x="20" y="3489158"/>
            <a:ext cx="6050258" cy="3368842"/>
          </a:xfrm>
          <a:prstGeom prst="rect">
            <a:avLst/>
          </a:prstGeom>
        </p:spPr>
      </p:pic>
      <p:pic>
        <p:nvPicPr>
          <p:cNvPr id="5" name="Content Placeholder 4" descr="A picture containing person, floor, indoor, standing&#10;&#10;Description automatically generated">
            <a:extLst>
              <a:ext uri="{FF2B5EF4-FFF2-40B4-BE49-F238E27FC236}">
                <a16:creationId xmlns:a16="http://schemas.microsoft.com/office/drawing/2014/main" id="{08117AA8-EF8D-1060-12ED-5EEEC52619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3132" r="3014"/>
          <a:stretch/>
        </p:blipFill>
        <p:spPr>
          <a:xfrm>
            <a:off x="6141725" y="10"/>
            <a:ext cx="605027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61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9"/>
    </mc:Choice>
    <mc:Fallback xmlns="">
      <p:transition spd="slow" advTm="466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535305-A192-5AC3-5F86-7398245F4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St Columba’s link to St Peter’s </a:t>
            </a:r>
            <a:r>
              <a:rPr lang="en-US"/>
              <a:t>Mbare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070ED1-B352-9FCD-72F9-0D40BE22A438}"/>
              </a:ext>
            </a:extLst>
          </p:cNvPr>
          <p:cNvSpPr txBox="1"/>
          <p:nvPr/>
        </p:nvSpPr>
        <p:spPr>
          <a:xfrm>
            <a:off x="838201" y="2333297"/>
            <a:ext cx="3816096" cy="38436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latin typeface="+mj-lt"/>
              </a:rPr>
              <a:t>The link between St Columba’s Justice and Peace group and the parish of St Peter’s in </a:t>
            </a:r>
            <a:r>
              <a:rPr lang="en-US" sz="1900" dirty="0" err="1">
                <a:latin typeface="+mj-lt"/>
              </a:rPr>
              <a:t>Mbare</a:t>
            </a:r>
            <a:r>
              <a:rPr lang="en-US" sz="1900" dirty="0">
                <a:latin typeface="+mj-lt"/>
              </a:rPr>
              <a:t> ( near Harare) in Zimbabwe is a long- lasting and rewarding one.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>
              <a:latin typeface="+mj-lt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latin typeface="+mj-lt"/>
              </a:rPr>
              <a:t>Over more than a decade the group has built up good relationships with the priests and parishioners  and we have been lucky enough to have visits in both directions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</p:txBody>
      </p:sp>
      <p:pic>
        <p:nvPicPr>
          <p:cNvPr id="7" name="Content Placeholder 6" descr="A group of men posing for a picture&#10;&#10;Description automatically generated with medium confidence">
            <a:extLst>
              <a:ext uri="{FF2B5EF4-FFF2-40B4-BE49-F238E27FC236}">
                <a16:creationId xmlns:a16="http://schemas.microsoft.com/office/drawing/2014/main" id="{BF70F738-6220-F2B2-44D7-B618D04315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2330" b="18836"/>
          <a:stretch/>
        </p:blipFill>
        <p:spPr bwMode="auto"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May be an image of 5 people, people standing and outdoors">
            <a:extLst>
              <a:ext uri="{FF2B5EF4-FFF2-40B4-BE49-F238E27FC236}">
                <a16:creationId xmlns:a16="http://schemas.microsoft.com/office/drawing/2014/main" id="{DD3B75B9-D6E6-704A-890C-F74B38BCB1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05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45"/>
    </mc:Choice>
    <mc:Fallback xmlns="">
      <p:transition spd="slow" advTm="8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CDD8E39-EA14-4679-9655-1BFF5A7B6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tatue of a person holding a baby&#10;&#10;Description automatically generated with medium confidence">
            <a:extLst>
              <a:ext uri="{FF2B5EF4-FFF2-40B4-BE49-F238E27FC236}">
                <a16:creationId xmlns:a16="http://schemas.microsoft.com/office/drawing/2014/main" id="{DE9CC8FB-57E5-8F4C-D812-297901EC39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32" b="51281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DCF572-5024-05BE-1432-086B4B7BD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400" y="5040912"/>
            <a:ext cx="5552090" cy="1191873"/>
          </a:xfrm>
        </p:spPr>
        <p:txBody>
          <a:bodyPr anchor="b">
            <a:normAutofit fontScale="90000"/>
          </a:bodyPr>
          <a:lstStyle/>
          <a:p>
            <a:r>
              <a:rPr lang="en-US" sz="3600" dirty="0"/>
              <a:t>This beautiful carving, now at the back of the church, was a gift from the parish and they now have a Celtic cross from us in Scotland.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114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9"/>
    </mc:Choice>
    <mc:Fallback xmlns="">
      <p:transition spd="slow" advTm="71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oup of people sitting together&#10;&#10;Description automatically generated with low confidence">
            <a:extLst>
              <a:ext uri="{FF2B5EF4-FFF2-40B4-BE49-F238E27FC236}">
                <a16:creationId xmlns:a16="http://schemas.microsoft.com/office/drawing/2014/main" id="{E55586B9-9A1D-109C-0EDB-D439A017D4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17600"/>
          <a:stretch/>
        </p:blipFill>
        <p:spPr>
          <a:xfrm>
            <a:off x="-1" y="-1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6FEF24-9E77-31FA-29A8-5C7ED35A0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650" y="4181474"/>
            <a:ext cx="5505814" cy="14713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/>
              <a:t>Financial support from St Columba’s has helped the parish in their spiritual life </a:t>
            </a:r>
          </a:p>
        </p:txBody>
      </p:sp>
      <p:pic>
        <p:nvPicPr>
          <p:cNvPr id="6" name="Content Placeholder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CAC64421-5694-D16B-A57C-68A2E3AECD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2209" b="-1"/>
          <a:stretch/>
        </p:blipFill>
        <p:spPr>
          <a:xfrm>
            <a:off x="7653538" y="3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899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54"/>
    </mc:Choice>
    <mc:Fallback xmlns="">
      <p:transition spd="slow" advTm="72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B4F6806-5898-4FE8-B610-A058C8B84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sky, outdoor, person, ground&#10;&#10;Description automatically generated">
            <a:extLst>
              <a:ext uri="{FF2B5EF4-FFF2-40B4-BE49-F238E27FC236}">
                <a16:creationId xmlns:a16="http://schemas.microsoft.com/office/drawing/2014/main" id="{53191B1A-F965-EACE-FF08-47C6909D9E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99" r="15422"/>
          <a:stretch/>
        </p:blipFill>
        <p:spPr>
          <a:xfrm>
            <a:off x="4406845" y="1"/>
            <a:ext cx="4101288" cy="3418797"/>
          </a:xfrm>
          <a:custGeom>
            <a:avLst/>
            <a:gdLst/>
            <a:ahLst/>
            <a:cxnLst/>
            <a:rect l="l" t="t" r="r" b="b"/>
            <a:pathLst>
              <a:path w="4101288" h="3418797">
                <a:moveTo>
                  <a:pt x="989912" y="0"/>
                </a:moveTo>
                <a:lnTo>
                  <a:pt x="3844502" y="0"/>
                </a:lnTo>
                <a:lnTo>
                  <a:pt x="3760850" y="25406"/>
                </a:lnTo>
                <a:cubicBezTo>
                  <a:pt x="3711615" y="43967"/>
                  <a:pt x="3663870" y="67007"/>
                  <a:pt x="3618425" y="98254"/>
                </a:cubicBezTo>
                <a:cubicBezTo>
                  <a:pt x="3626136" y="110145"/>
                  <a:pt x="3665355" y="144049"/>
                  <a:pt x="3649272" y="146579"/>
                </a:cubicBezTo>
                <a:cubicBezTo>
                  <a:pt x="3604102" y="153917"/>
                  <a:pt x="3564000" y="178711"/>
                  <a:pt x="3522797" y="199205"/>
                </a:cubicBezTo>
                <a:cubicBezTo>
                  <a:pt x="3504948" y="208060"/>
                  <a:pt x="3483356" y="219700"/>
                  <a:pt x="3491728" y="251325"/>
                </a:cubicBezTo>
                <a:cubicBezTo>
                  <a:pt x="3506932" y="260181"/>
                  <a:pt x="3518169" y="247783"/>
                  <a:pt x="3530727" y="246772"/>
                </a:cubicBezTo>
                <a:cubicBezTo>
                  <a:pt x="3543507" y="245761"/>
                  <a:pt x="3572153" y="252336"/>
                  <a:pt x="3564219" y="256638"/>
                </a:cubicBezTo>
                <a:cubicBezTo>
                  <a:pt x="3528083" y="276121"/>
                  <a:pt x="3593085" y="322928"/>
                  <a:pt x="3550339" y="322928"/>
                </a:cubicBezTo>
                <a:cubicBezTo>
                  <a:pt x="3478728" y="323181"/>
                  <a:pt x="3440609" y="406169"/>
                  <a:pt x="3371643" y="408447"/>
                </a:cubicBezTo>
                <a:cubicBezTo>
                  <a:pt x="3360627" y="408698"/>
                  <a:pt x="3355338" y="423373"/>
                  <a:pt x="3355558" y="436278"/>
                </a:cubicBezTo>
                <a:cubicBezTo>
                  <a:pt x="3355558" y="451712"/>
                  <a:pt x="3365694" y="454494"/>
                  <a:pt x="3376931" y="456013"/>
                </a:cubicBezTo>
                <a:cubicBezTo>
                  <a:pt x="3394118" y="458289"/>
                  <a:pt x="3411965" y="436278"/>
                  <a:pt x="3434660" y="466133"/>
                </a:cubicBezTo>
                <a:cubicBezTo>
                  <a:pt x="3393898" y="483590"/>
                  <a:pt x="3353135" y="501049"/>
                  <a:pt x="3353797" y="561013"/>
                </a:cubicBezTo>
                <a:cubicBezTo>
                  <a:pt x="3354015" y="577205"/>
                  <a:pt x="3337050" y="583277"/>
                  <a:pt x="3324270" y="587325"/>
                </a:cubicBezTo>
                <a:cubicBezTo>
                  <a:pt x="3303117" y="593904"/>
                  <a:pt x="3285272" y="605543"/>
                  <a:pt x="3273812" y="628061"/>
                </a:cubicBezTo>
                <a:cubicBezTo>
                  <a:pt x="3274033" y="632362"/>
                  <a:pt x="3274254" y="636917"/>
                  <a:pt x="3272930" y="640459"/>
                </a:cubicBezTo>
                <a:cubicBezTo>
                  <a:pt x="3276676" y="694855"/>
                  <a:pt x="3307523" y="693336"/>
                  <a:pt x="3341676" y="684230"/>
                </a:cubicBezTo>
                <a:cubicBezTo>
                  <a:pt x="3382439" y="673096"/>
                  <a:pt x="3422762" y="652855"/>
                  <a:pt x="3465728" y="672338"/>
                </a:cubicBezTo>
                <a:cubicBezTo>
                  <a:pt x="3405133" y="698397"/>
                  <a:pt x="3339253" y="700422"/>
                  <a:pt x="3282405" y="737615"/>
                </a:cubicBezTo>
                <a:cubicBezTo>
                  <a:pt x="3490406" y="744447"/>
                  <a:pt x="3674169" y="627048"/>
                  <a:pt x="3875781" y="582013"/>
                </a:cubicBezTo>
                <a:cubicBezTo>
                  <a:pt x="3868951" y="612120"/>
                  <a:pt x="3852646" y="618193"/>
                  <a:pt x="3837883" y="622747"/>
                </a:cubicBezTo>
                <a:cubicBezTo>
                  <a:pt x="3763408" y="645519"/>
                  <a:pt x="3698188" y="690809"/>
                  <a:pt x="3630322" y="730023"/>
                </a:cubicBezTo>
                <a:cubicBezTo>
                  <a:pt x="3602340" y="746216"/>
                  <a:pt x="3582066" y="762411"/>
                  <a:pt x="3571492" y="797327"/>
                </a:cubicBezTo>
                <a:cubicBezTo>
                  <a:pt x="3562015" y="828953"/>
                  <a:pt x="3543728" y="843628"/>
                  <a:pt x="3509797" y="834518"/>
                </a:cubicBezTo>
                <a:cubicBezTo>
                  <a:pt x="3482254" y="826927"/>
                  <a:pt x="3452068" y="830975"/>
                  <a:pt x="3423203" y="833760"/>
                </a:cubicBezTo>
                <a:cubicBezTo>
                  <a:pt x="3389931" y="836796"/>
                  <a:pt x="3352693" y="872470"/>
                  <a:pt x="3361728" y="890941"/>
                </a:cubicBezTo>
                <a:cubicBezTo>
                  <a:pt x="3377151" y="922314"/>
                  <a:pt x="3402931" y="906627"/>
                  <a:pt x="3425847" y="903084"/>
                </a:cubicBezTo>
                <a:cubicBezTo>
                  <a:pt x="3451848" y="898784"/>
                  <a:pt x="3500100" y="889927"/>
                  <a:pt x="3500982" y="893723"/>
                </a:cubicBezTo>
                <a:cubicBezTo>
                  <a:pt x="3517950" y="972410"/>
                  <a:pt x="3637374" y="903845"/>
                  <a:pt x="3663154" y="896758"/>
                </a:cubicBezTo>
                <a:cubicBezTo>
                  <a:pt x="3695322" y="887904"/>
                  <a:pt x="3725509" y="904097"/>
                  <a:pt x="3756136" y="907891"/>
                </a:cubicBezTo>
                <a:cubicBezTo>
                  <a:pt x="3783459" y="911433"/>
                  <a:pt x="3937918" y="922314"/>
                  <a:pt x="3969866" y="888915"/>
                </a:cubicBezTo>
                <a:cubicBezTo>
                  <a:pt x="3974273" y="914976"/>
                  <a:pt x="3965020" y="925602"/>
                  <a:pt x="3957306" y="937494"/>
                </a:cubicBezTo>
                <a:cubicBezTo>
                  <a:pt x="3946511" y="954445"/>
                  <a:pt x="3944747" y="966337"/>
                  <a:pt x="3965239" y="979747"/>
                </a:cubicBezTo>
                <a:cubicBezTo>
                  <a:pt x="4023630" y="1018206"/>
                  <a:pt x="4022747" y="1019470"/>
                  <a:pt x="3968324" y="1071591"/>
                </a:cubicBezTo>
                <a:cubicBezTo>
                  <a:pt x="3965678" y="1073867"/>
                  <a:pt x="3966782" y="1081459"/>
                  <a:pt x="3966341" y="1086519"/>
                </a:cubicBezTo>
                <a:cubicBezTo>
                  <a:pt x="3980663" y="1094615"/>
                  <a:pt x="3997409" y="1074373"/>
                  <a:pt x="4014153" y="1096133"/>
                </a:cubicBezTo>
                <a:cubicBezTo>
                  <a:pt x="3941222" y="1191771"/>
                  <a:pt x="3829950" y="1215299"/>
                  <a:pt x="3729254" y="1287157"/>
                </a:cubicBezTo>
                <a:cubicBezTo>
                  <a:pt x="3810780" y="1310939"/>
                  <a:pt x="3859696" y="1227952"/>
                  <a:pt x="3919628" y="1238578"/>
                </a:cubicBezTo>
                <a:cubicBezTo>
                  <a:pt x="3949596" y="1264639"/>
                  <a:pt x="3860577" y="1306386"/>
                  <a:pt x="3945409" y="1318784"/>
                </a:cubicBezTo>
                <a:cubicBezTo>
                  <a:pt x="3908610" y="1341555"/>
                  <a:pt x="3881289" y="1363817"/>
                  <a:pt x="3855951" y="1390133"/>
                </a:cubicBezTo>
                <a:cubicBezTo>
                  <a:pt x="3810780" y="1437192"/>
                  <a:pt x="3801967" y="1468060"/>
                  <a:pt x="3822900" y="1531314"/>
                </a:cubicBezTo>
                <a:cubicBezTo>
                  <a:pt x="3836562" y="1572808"/>
                  <a:pt x="3856611" y="1611013"/>
                  <a:pt x="3838986" y="1660349"/>
                </a:cubicBezTo>
                <a:cubicBezTo>
                  <a:pt x="3826646" y="1694254"/>
                  <a:pt x="3831494" y="1716517"/>
                  <a:pt x="3877323" y="1701337"/>
                </a:cubicBezTo>
                <a:cubicBezTo>
                  <a:pt x="3926679" y="1685144"/>
                  <a:pt x="3945187" y="1715505"/>
                  <a:pt x="3932849" y="1774963"/>
                </a:cubicBezTo>
                <a:cubicBezTo>
                  <a:pt x="3924917" y="1813169"/>
                  <a:pt x="3933291" y="1824806"/>
                  <a:pt x="3967221" y="1820505"/>
                </a:cubicBezTo>
                <a:cubicBezTo>
                  <a:pt x="4004680" y="1815698"/>
                  <a:pt x="4040375" y="1790649"/>
                  <a:pt x="4086646" y="1802795"/>
                </a:cubicBezTo>
                <a:cubicBezTo>
                  <a:pt x="4049631" y="1872120"/>
                  <a:pt x="3970527" y="1852385"/>
                  <a:pt x="3927340" y="1918423"/>
                </a:cubicBezTo>
                <a:cubicBezTo>
                  <a:pt x="3978900" y="1918674"/>
                  <a:pt x="4018341" y="1918423"/>
                  <a:pt x="4056460" y="1903999"/>
                </a:cubicBezTo>
                <a:cubicBezTo>
                  <a:pt x="4072325" y="1898179"/>
                  <a:pt x="4089732" y="1892109"/>
                  <a:pt x="4098545" y="1912096"/>
                </a:cubicBezTo>
                <a:cubicBezTo>
                  <a:pt x="4108901" y="1936132"/>
                  <a:pt x="4087529" y="1945241"/>
                  <a:pt x="4074527" y="1949542"/>
                </a:cubicBezTo>
                <a:cubicBezTo>
                  <a:pt x="4037951" y="1961686"/>
                  <a:pt x="4009969" y="1990529"/>
                  <a:pt x="3979782" y="2013047"/>
                </a:cubicBezTo>
                <a:cubicBezTo>
                  <a:pt x="3913460" y="2062386"/>
                  <a:pt x="3840746" y="2103626"/>
                  <a:pt x="3784559" y="2185097"/>
                </a:cubicBezTo>
                <a:cubicBezTo>
                  <a:pt x="3855290" y="2164349"/>
                  <a:pt x="3907951" y="2116025"/>
                  <a:pt x="3973612" y="2106157"/>
                </a:cubicBezTo>
                <a:cubicBezTo>
                  <a:pt x="3916764" y="2180290"/>
                  <a:pt x="3843611" y="2229120"/>
                  <a:pt x="3774426" y="2283011"/>
                </a:cubicBezTo>
                <a:cubicBezTo>
                  <a:pt x="3754594" y="2298192"/>
                  <a:pt x="3734543" y="2308566"/>
                  <a:pt x="3730136" y="2341710"/>
                </a:cubicBezTo>
                <a:cubicBezTo>
                  <a:pt x="3721542" y="2405976"/>
                  <a:pt x="3695763" y="2459107"/>
                  <a:pt x="3640678" y="2487444"/>
                </a:cubicBezTo>
                <a:cubicBezTo>
                  <a:pt x="3640238" y="2487699"/>
                  <a:pt x="3643322" y="2497314"/>
                  <a:pt x="3645085" y="2503890"/>
                </a:cubicBezTo>
                <a:cubicBezTo>
                  <a:pt x="3678797" y="2505916"/>
                  <a:pt x="3705458" y="2467963"/>
                  <a:pt x="3748425" y="2480360"/>
                </a:cubicBezTo>
                <a:cubicBezTo>
                  <a:pt x="3707220" y="2531974"/>
                  <a:pt x="3672847" y="2578277"/>
                  <a:pt x="3614458" y="2602819"/>
                </a:cubicBezTo>
                <a:cubicBezTo>
                  <a:pt x="3567745" y="2622300"/>
                  <a:pt x="3510016" y="2633686"/>
                  <a:pt x="3476083" y="2696937"/>
                </a:cubicBezTo>
                <a:cubicBezTo>
                  <a:pt x="3515524" y="2709337"/>
                  <a:pt x="3544831" y="2693651"/>
                  <a:pt x="3574357" y="2682517"/>
                </a:cubicBezTo>
                <a:cubicBezTo>
                  <a:pt x="3619525" y="2665312"/>
                  <a:pt x="3664255" y="2645832"/>
                  <a:pt x="3709425" y="2628625"/>
                </a:cubicBezTo>
                <a:cubicBezTo>
                  <a:pt x="3726611" y="2622047"/>
                  <a:pt x="3745340" y="2617491"/>
                  <a:pt x="3756357" y="2648866"/>
                </a:cubicBezTo>
                <a:cubicBezTo>
                  <a:pt x="3698847" y="2655446"/>
                  <a:pt x="3664475" y="2697951"/>
                  <a:pt x="3628340" y="2737926"/>
                </a:cubicBezTo>
                <a:cubicBezTo>
                  <a:pt x="3608067" y="2760445"/>
                  <a:pt x="3591541" y="2790554"/>
                  <a:pt x="3554967" y="2779169"/>
                </a:cubicBezTo>
                <a:cubicBezTo>
                  <a:pt x="3535796" y="2773097"/>
                  <a:pt x="3523678" y="2790046"/>
                  <a:pt x="3525662" y="2810794"/>
                </a:cubicBezTo>
                <a:cubicBezTo>
                  <a:pt x="3532932" y="2883915"/>
                  <a:pt x="3488203" y="2909469"/>
                  <a:pt x="3441932" y="2923637"/>
                </a:cubicBezTo>
                <a:cubicBezTo>
                  <a:pt x="3354236" y="2950204"/>
                  <a:pt x="3281303" y="3012697"/>
                  <a:pt x="3196032" y="3046854"/>
                </a:cubicBezTo>
                <a:cubicBezTo>
                  <a:pt x="3113184" y="3079999"/>
                  <a:pt x="3049065" y="3158685"/>
                  <a:pt x="2965998" y="3199927"/>
                </a:cubicBezTo>
                <a:cubicBezTo>
                  <a:pt x="2905843" y="3229783"/>
                  <a:pt x="2848335" y="3268239"/>
                  <a:pt x="2786418" y="3295311"/>
                </a:cubicBezTo>
                <a:cubicBezTo>
                  <a:pt x="2639894" y="3359324"/>
                  <a:pt x="2490503" y="3410685"/>
                  <a:pt x="2332519" y="3418022"/>
                </a:cubicBezTo>
                <a:cubicBezTo>
                  <a:pt x="2202077" y="3423842"/>
                  <a:pt x="1070633" y="3418277"/>
                  <a:pt x="611003" y="2585615"/>
                </a:cubicBezTo>
                <a:cubicBezTo>
                  <a:pt x="602189" y="2581565"/>
                  <a:pt x="592275" y="2570939"/>
                  <a:pt x="589190" y="2560818"/>
                </a:cubicBezTo>
                <a:cubicBezTo>
                  <a:pt x="574427" y="2513505"/>
                  <a:pt x="538291" y="2493011"/>
                  <a:pt x="505681" y="2467457"/>
                </a:cubicBezTo>
                <a:cubicBezTo>
                  <a:pt x="477036" y="2444939"/>
                  <a:pt x="446628" y="2421409"/>
                  <a:pt x="434730" y="2383456"/>
                </a:cubicBezTo>
                <a:cubicBezTo>
                  <a:pt x="419086" y="2332854"/>
                  <a:pt x="463594" y="2374348"/>
                  <a:pt x="471748" y="2355119"/>
                </a:cubicBezTo>
                <a:cubicBezTo>
                  <a:pt x="454782" y="2328807"/>
                  <a:pt x="428560" y="2304770"/>
                  <a:pt x="421730" y="2274915"/>
                </a:cubicBezTo>
                <a:cubicBezTo>
                  <a:pt x="396833" y="2167131"/>
                  <a:pt x="343069" y="2088698"/>
                  <a:pt x="262645" y="2027722"/>
                </a:cubicBezTo>
                <a:cubicBezTo>
                  <a:pt x="239509" y="2010264"/>
                  <a:pt x="224307" y="1978384"/>
                  <a:pt x="192799" y="1973326"/>
                </a:cubicBezTo>
                <a:cubicBezTo>
                  <a:pt x="122730" y="1962193"/>
                  <a:pt x="144764" y="1875156"/>
                  <a:pt x="107746" y="1836446"/>
                </a:cubicBezTo>
                <a:cubicBezTo>
                  <a:pt x="100695" y="1829107"/>
                  <a:pt x="94306" y="1814687"/>
                  <a:pt x="95627" y="1804821"/>
                </a:cubicBezTo>
                <a:cubicBezTo>
                  <a:pt x="97609" y="1790649"/>
                  <a:pt x="105983" y="1777240"/>
                  <a:pt x="113034" y="1764589"/>
                </a:cubicBezTo>
                <a:cubicBezTo>
                  <a:pt x="120306" y="1751939"/>
                  <a:pt x="131322" y="1740806"/>
                  <a:pt x="126034" y="1724108"/>
                </a:cubicBezTo>
                <a:cubicBezTo>
                  <a:pt x="123833" y="1717277"/>
                  <a:pt x="125373" y="1693494"/>
                  <a:pt x="109068" y="1712215"/>
                </a:cubicBezTo>
                <a:cubicBezTo>
                  <a:pt x="64340" y="1763578"/>
                  <a:pt x="38339" y="1715001"/>
                  <a:pt x="0" y="1691723"/>
                </a:cubicBezTo>
                <a:cubicBezTo>
                  <a:pt x="30848" y="1667686"/>
                  <a:pt x="58610" y="1650735"/>
                  <a:pt x="63238" y="1614808"/>
                </a:cubicBezTo>
                <a:cubicBezTo>
                  <a:pt x="72712" y="1540674"/>
                  <a:pt x="113253" y="1506772"/>
                  <a:pt x="174729" y="1500192"/>
                </a:cubicBezTo>
                <a:cubicBezTo>
                  <a:pt x="152034" y="1428591"/>
                  <a:pt x="152034" y="1428591"/>
                  <a:pt x="225408" y="1418722"/>
                </a:cubicBezTo>
                <a:cubicBezTo>
                  <a:pt x="197204" y="1373181"/>
                  <a:pt x="197204" y="1361542"/>
                  <a:pt x="231358" y="1345855"/>
                </a:cubicBezTo>
                <a:cubicBezTo>
                  <a:pt x="264188" y="1330927"/>
                  <a:pt x="300543" y="1325867"/>
                  <a:pt x="330952" y="1302844"/>
                </a:cubicBezTo>
                <a:cubicBezTo>
                  <a:pt x="302967" y="1244651"/>
                  <a:pt x="295035" y="1177097"/>
                  <a:pt x="237307" y="1148758"/>
                </a:cubicBezTo>
                <a:cubicBezTo>
                  <a:pt x="228273" y="1144458"/>
                  <a:pt x="222103" y="1127000"/>
                  <a:pt x="227831" y="1116880"/>
                </a:cubicBezTo>
                <a:cubicBezTo>
                  <a:pt x="248764" y="1080194"/>
                  <a:pt x="218798" y="1010614"/>
                  <a:pt x="284017" y="1002772"/>
                </a:cubicBezTo>
                <a:cubicBezTo>
                  <a:pt x="292171" y="1002013"/>
                  <a:pt x="299663" y="994421"/>
                  <a:pt x="293273" y="984554"/>
                </a:cubicBezTo>
                <a:cubicBezTo>
                  <a:pt x="271238" y="950145"/>
                  <a:pt x="297900" y="952421"/>
                  <a:pt x="313983" y="948120"/>
                </a:cubicBezTo>
                <a:cubicBezTo>
                  <a:pt x="333375" y="942809"/>
                  <a:pt x="355409" y="957988"/>
                  <a:pt x="373477" y="939265"/>
                </a:cubicBezTo>
                <a:cubicBezTo>
                  <a:pt x="369289" y="919530"/>
                  <a:pt x="353646" y="919783"/>
                  <a:pt x="342629" y="913458"/>
                </a:cubicBezTo>
                <a:cubicBezTo>
                  <a:pt x="310460" y="895240"/>
                  <a:pt x="284238" y="873483"/>
                  <a:pt x="282695" y="826169"/>
                </a:cubicBezTo>
                <a:cubicBezTo>
                  <a:pt x="281595" y="787964"/>
                  <a:pt x="278069" y="754314"/>
                  <a:pt x="322578" y="742675"/>
                </a:cubicBezTo>
                <a:cubicBezTo>
                  <a:pt x="341086" y="737866"/>
                  <a:pt x="335797" y="710289"/>
                  <a:pt x="325221" y="696626"/>
                </a:cubicBezTo>
                <a:cubicBezTo>
                  <a:pt x="306272" y="672338"/>
                  <a:pt x="290629" y="639953"/>
                  <a:pt x="258017" y="637675"/>
                </a:cubicBezTo>
                <a:cubicBezTo>
                  <a:pt x="238187" y="636158"/>
                  <a:pt x="222983" y="626035"/>
                  <a:pt x="207340" y="614398"/>
                </a:cubicBezTo>
                <a:cubicBezTo>
                  <a:pt x="196103" y="606047"/>
                  <a:pt x="182662" y="598964"/>
                  <a:pt x="183983" y="581001"/>
                </a:cubicBezTo>
                <a:cubicBezTo>
                  <a:pt x="185306" y="563795"/>
                  <a:pt x="198305" y="556711"/>
                  <a:pt x="211526" y="553169"/>
                </a:cubicBezTo>
                <a:cubicBezTo>
                  <a:pt x="255595" y="541784"/>
                  <a:pt x="297017" y="525085"/>
                  <a:pt x="333816" y="486880"/>
                </a:cubicBezTo>
                <a:cubicBezTo>
                  <a:pt x="309357" y="466639"/>
                  <a:pt x="286001" y="451964"/>
                  <a:pt x="267934" y="431469"/>
                </a:cubicBezTo>
                <a:cubicBezTo>
                  <a:pt x="224307" y="381881"/>
                  <a:pt x="593817" y="225772"/>
                  <a:pt x="612325" y="170108"/>
                </a:cubicBezTo>
                <a:cubicBezTo>
                  <a:pt x="618054" y="152904"/>
                  <a:pt x="637663" y="135194"/>
                  <a:pt x="653971" y="130133"/>
                </a:cubicBezTo>
                <a:cubicBezTo>
                  <a:pt x="730427" y="106350"/>
                  <a:pt x="796748" y="52963"/>
                  <a:pt x="874970" y="33228"/>
                </a:cubicBezTo>
                <a:cubicBezTo>
                  <a:pt x="911877" y="23867"/>
                  <a:pt x="948509" y="12925"/>
                  <a:pt x="986021" y="1223"/>
                </a:cubicBezTo>
                <a:close/>
              </a:path>
            </a:pathLst>
          </a:custGeom>
        </p:spPr>
      </p:pic>
      <p:pic>
        <p:nvPicPr>
          <p:cNvPr id="7" name="Picture 6" descr="A picture containing text, person, outdoor, group&#10;&#10;Description automatically generated">
            <a:extLst>
              <a:ext uri="{FF2B5EF4-FFF2-40B4-BE49-F238E27FC236}">
                <a16:creationId xmlns:a16="http://schemas.microsoft.com/office/drawing/2014/main" id="{AE7C6AC5-96A7-C48E-D9DF-4461FAD0AC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92" r="17243"/>
          <a:stretch/>
        </p:blipFill>
        <p:spPr>
          <a:xfrm>
            <a:off x="20" y="277472"/>
            <a:ext cx="4552718" cy="5946218"/>
          </a:xfrm>
          <a:custGeom>
            <a:avLst/>
            <a:gdLst/>
            <a:ahLst/>
            <a:cxnLst/>
            <a:rect l="l" t="t" r="r" b="b"/>
            <a:pathLst>
              <a:path w="4552738" h="5946218">
                <a:moveTo>
                  <a:pt x="0" y="0"/>
                </a:moveTo>
                <a:lnTo>
                  <a:pt x="193217" y="10418"/>
                </a:lnTo>
                <a:cubicBezTo>
                  <a:pt x="612089" y="35802"/>
                  <a:pt x="1030148" y="71660"/>
                  <a:pt x="1446580" y="128061"/>
                </a:cubicBezTo>
                <a:cubicBezTo>
                  <a:pt x="1735723" y="167547"/>
                  <a:pt x="2027715" y="194943"/>
                  <a:pt x="2320927" y="163517"/>
                </a:cubicBezTo>
                <a:cubicBezTo>
                  <a:pt x="2335563" y="161905"/>
                  <a:pt x="2352239" y="156669"/>
                  <a:pt x="2364438" y="161905"/>
                </a:cubicBezTo>
                <a:cubicBezTo>
                  <a:pt x="2506776" y="220729"/>
                  <a:pt x="2662121" y="178424"/>
                  <a:pt x="2809744" y="215490"/>
                </a:cubicBezTo>
                <a:cubicBezTo>
                  <a:pt x="2771925" y="358517"/>
                  <a:pt x="2609662" y="346832"/>
                  <a:pt x="2518162" y="445944"/>
                </a:cubicBezTo>
                <a:cubicBezTo>
                  <a:pt x="2667409" y="485424"/>
                  <a:pt x="2801610" y="525312"/>
                  <a:pt x="2937846" y="555124"/>
                </a:cubicBezTo>
                <a:cubicBezTo>
                  <a:pt x="3082216" y="586550"/>
                  <a:pt x="3204622" y="671561"/>
                  <a:pt x="3345734" y="709433"/>
                </a:cubicBezTo>
                <a:cubicBezTo>
                  <a:pt x="3375832" y="717492"/>
                  <a:pt x="3412025" y="745693"/>
                  <a:pt x="3422598" y="773089"/>
                </a:cubicBezTo>
                <a:cubicBezTo>
                  <a:pt x="3456757" y="861726"/>
                  <a:pt x="4138745" y="1110310"/>
                  <a:pt x="4058225" y="1189273"/>
                </a:cubicBezTo>
                <a:cubicBezTo>
                  <a:pt x="4024878" y="1221909"/>
                  <a:pt x="3981773" y="1245276"/>
                  <a:pt x="3936629" y="1277508"/>
                </a:cubicBezTo>
                <a:cubicBezTo>
                  <a:pt x="4004547" y="1338344"/>
                  <a:pt x="4080998" y="1364935"/>
                  <a:pt x="4162334" y="1383065"/>
                </a:cubicBezTo>
                <a:cubicBezTo>
                  <a:pt x="4186736" y="1388705"/>
                  <a:pt x="4210728" y="1399986"/>
                  <a:pt x="4213168" y="1427383"/>
                </a:cubicBezTo>
                <a:cubicBezTo>
                  <a:pt x="4215607" y="1455987"/>
                  <a:pt x="4190800" y="1467266"/>
                  <a:pt x="4170061" y="1480564"/>
                </a:cubicBezTo>
                <a:cubicBezTo>
                  <a:pt x="4141188" y="1499095"/>
                  <a:pt x="4113127" y="1515214"/>
                  <a:pt x="4076527" y="1517630"/>
                </a:cubicBezTo>
                <a:cubicBezTo>
                  <a:pt x="4016337" y="1521257"/>
                  <a:pt x="3987466" y="1572826"/>
                  <a:pt x="3952493" y="1611502"/>
                </a:cubicBezTo>
                <a:cubicBezTo>
                  <a:pt x="3932973" y="1633259"/>
                  <a:pt x="3923211" y="1677172"/>
                  <a:pt x="3957370" y="1684828"/>
                </a:cubicBezTo>
                <a:cubicBezTo>
                  <a:pt x="4039518" y="1703363"/>
                  <a:pt x="4033011" y="1756946"/>
                  <a:pt x="4030981" y="1817782"/>
                </a:cubicBezTo>
                <a:cubicBezTo>
                  <a:pt x="4028133" y="1893124"/>
                  <a:pt x="3979737" y="1927770"/>
                  <a:pt x="3920363" y="1956780"/>
                </a:cubicBezTo>
                <a:cubicBezTo>
                  <a:pt x="3900029" y="1966851"/>
                  <a:pt x="3871158" y="1966449"/>
                  <a:pt x="3863429" y="1997874"/>
                </a:cubicBezTo>
                <a:cubicBezTo>
                  <a:pt x="3896777" y="2027688"/>
                  <a:pt x="3937444" y="2003517"/>
                  <a:pt x="3973233" y="2011975"/>
                </a:cubicBezTo>
                <a:cubicBezTo>
                  <a:pt x="4002918" y="2018824"/>
                  <a:pt x="4052127" y="2015199"/>
                  <a:pt x="4011458" y="2069991"/>
                </a:cubicBezTo>
                <a:cubicBezTo>
                  <a:pt x="3999664" y="2085704"/>
                  <a:pt x="4013491" y="2097792"/>
                  <a:pt x="4028540" y="2099000"/>
                </a:cubicBezTo>
                <a:cubicBezTo>
                  <a:pt x="4148913" y="2111489"/>
                  <a:pt x="4093606" y="2222285"/>
                  <a:pt x="4132241" y="2280703"/>
                </a:cubicBezTo>
                <a:cubicBezTo>
                  <a:pt x="4142812" y="2296818"/>
                  <a:pt x="4131425" y="2324618"/>
                  <a:pt x="4114752" y="2331466"/>
                </a:cubicBezTo>
                <a:cubicBezTo>
                  <a:pt x="4008205" y="2376592"/>
                  <a:pt x="3993565" y="2484163"/>
                  <a:pt x="3941916" y="2576828"/>
                </a:cubicBezTo>
                <a:cubicBezTo>
                  <a:pt x="3998039" y="2613488"/>
                  <a:pt x="4065138" y="2621547"/>
                  <a:pt x="4125732" y="2645318"/>
                </a:cubicBezTo>
                <a:cubicBezTo>
                  <a:pt x="4188768" y="2670298"/>
                  <a:pt x="4188768" y="2688831"/>
                  <a:pt x="4136714" y="2761349"/>
                </a:cubicBezTo>
                <a:cubicBezTo>
                  <a:pt x="4272135" y="2777064"/>
                  <a:pt x="4272135" y="2777064"/>
                  <a:pt x="4230249" y="2891080"/>
                </a:cubicBezTo>
                <a:cubicBezTo>
                  <a:pt x="4343713" y="2901557"/>
                  <a:pt x="4418537" y="2955542"/>
                  <a:pt x="4436023" y="3073591"/>
                </a:cubicBezTo>
                <a:cubicBezTo>
                  <a:pt x="4444564" y="3130800"/>
                  <a:pt x="4495804" y="3157792"/>
                  <a:pt x="4552738" y="3196068"/>
                </a:cubicBezTo>
                <a:cubicBezTo>
                  <a:pt x="4481978" y="3233136"/>
                  <a:pt x="4433989" y="3310489"/>
                  <a:pt x="4351436" y="3228700"/>
                </a:cubicBezTo>
                <a:cubicBezTo>
                  <a:pt x="4321344" y="3198888"/>
                  <a:pt x="4324186" y="3236761"/>
                  <a:pt x="4320122" y="3247637"/>
                </a:cubicBezTo>
                <a:cubicBezTo>
                  <a:pt x="4310364" y="3274227"/>
                  <a:pt x="4330695" y="3291956"/>
                  <a:pt x="4344116" y="3312099"/>
                </a:cubicBezTo>
                <a:cubicBezTo>
                  <a:pt x="4357130" y="3332244"/>
                  <a:pt x="4372586" y="3353596"/>
                  <a:pt x="4376244" y="3376163"/>
                </a:cubicBezTo>
                <a:cubicBezTo>
                  <a:pt x="4378682" y="3391874"/>
                  <a:pt x="4366890" y="3414835"/>
                  <a:pt x="4353877" y="3426522"/>
                </a:cubicBezTo>
                <a:cubicBezTo>
                  <a:pt x="4285554" y="3488163"/>
                  <a:pt x="4326221" y="3626757"/>
                  <a:pt x="4196898" y="3644486"/>
                </a:cubicBezTo>
                <a:cubicBezTo>
                  <a:pt x="4138745" y="3652541"/>
                  <a:pt x="4110687" y="3703306"/>
                  <a:pt x="4067986" y="3731106"/>
                </a:cubicBezTo>
                <a:cubicBezTo>
                  <a:pt x="3919551" y="3828201"/>
                  <a:pt x="3820322" y="3953097"/>
                  <a:pt x="3774370" y="4124729"/>
                </a:cubicBezTo>
                <a:cubicBezTo>
                  <a:pt x="3761764" y="4172269"/>
                  <a:pt x="3713368" y="4210546"/>
                  <a:pt x="3682054" y="4252444"/>
                </a:cubicBezTo>
                <a:cubicBezTo>
                  <a:pt x="3697103" y="4283064"/>
                  <a:pt x="3779250" y="4216990"/>
                  <a:pt x="3750377" y="4297567"/>
                </a:cubicBezTo>
                <a:cubicBezTo>
                  <a:pt x="3728417" y="4358002"/>
                  <a:pt x="3672294" y="4395470"/>
                  <a:pt x="3619425" y="4431328"/>
                </a:cubicBezTo>
                <a:cubicBezTo>
                  <a:pt x="3559239" y="4472019"/>
                  <a:pt x="3492545" y="4504653"/>
                  <a:pt x="3465296" y="4579993"/>
                </a:cubicBezTo>
                <a:cubicBezTo>
                  <a:pt x="3459603" y="4596110"/>
                  <a:pt x="3441305" y="4613031"/>
                  <a:pt x="3425038" y="4619479"/>
                </a:cubicBezTo>
                <a:cubicBezTo>
                  <a:pt x="2576720" y="5945389"/>
                  <a:pt x="488463" y="5954251"/>
                  <a:pt x="247714" y="5944983"/>
                </a:cubicBezTo>
                <a:cubicBezTo>
                  <a:pt x="174818" y="5942062"/>
                  <a:pt x="102913" y="5934760"/>
                  <a:pt x="31834" y="5923857"/>
                </a:cubicBezTo>
                <a:lnTo>
                  <a:pt x="0" y="5917408"/>
                </a:lnTo>
                <a:close/>
              </a:path>
            </a:pathLst>
          </a:custGeom>
        </p:spPr>
      </p:pic>
      <p:pic>
        <p:nvPicPr>
          <p:cNvPr id="5" name="Content Placeholder 4" descr="A picture containing person, child, outdoor, group&#10;&#10;Description automatically generated">
            <a:extLst>
              <a:ext uri="{FF2B5EF4-FFF2-40B4-BE49-F238E27FC236}">
                <a16:creationId xmlns:a16="http://schemas.microsoft.com/office/drawing/2014/main" id="{0910DA0A-3AED-1A8B-6B66-3066D9E436F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71" r="13139"/>
          <a:stretch/>
        </p:blipFill>
        <p:spPr>
          <a:xfrm>
            <a:off x="8653074" y="10"/>
            <a:ext cx="3538926" cy="4290172"/>
          </a:xfrm>
          <a:custGeom>
            <a:avLst/>
            <a:gdLst/>
            <a:ahLst/>
            <a:cxnLst/>
            <a:rect l="l" t="t" r="r" b="b"/>
            <a:pathLst>
              <a:path w="3538926" h="4290182">
                <a:moveTo>
                  <a:pt x="1370437" y="0"/>
                </a:moveTo>
                <a:lnTo>
                  <a:pt x="3538926" y="0"/>
                </a:lnTo>
                <a:lnTo>
                  <a:pt x="3538926" y="4256362"/>
                </a:lnTo>
                <a:lnTo>
                  <a:pt x="3455334" y="4273195"/>
                </a:lnTo>
                <a:cubicBezTo>
                  <a:pt x="3401009" y="4281478"/>
                  <a:pt x="3346052" y="4287025"/>
                  <a:pt x="3290337" y="4289244"/>
                </a:cubicBezTo>
                <a:cubicBezTo>
                  <a:pt x="3106332" y="4296285"/>
                  <a:pt x="1510274" y="4289552"/>
                  <a:pt x="861903" y="3282295"/>
                </a:cubicBezTo>
                <a:cubicBezTo>
                  <a:pt x="849470" y="3277397"/>
                  <a:pt x="835485" y="3264542"/>
                  <a:pt x="831133" y="3252299"/>
                </a:cubicBezTo>
                <a:cubicBezTo>
                  <a:pt x="810307" y="3195065"/>
                  <a:pt x="759333" y="3170274"/>
                  <a:pt x="713332" y="3139362"/>
                </a:cubicBezTo>
                <a:cubicBezTo>
                  <a:pt x="672925" y="3112122"/>
                  <a:pt x="630030" y="3083658"/>
                  <a:pt x="613246" y="3037747"/>
                </a:cubicBezTo>
                <a:cubicBezTo>
                  <a:pt x="591178" y="2976535"/>
                  <a:pt x="653963" y="3026730"/>
                  <a:pt x="665465" y="3003469"/>
                </a:cubicBezTo>
                <a:cubicBezTo>
                  <a:pt x="641532" y="2971640"/>
                  <a:pt x="604543" y="2942562"/>
                  <a:pt x="594908" y="2906447"/>
                </a:cubicBezTo>
                <a:cubicBezTo>
                  <a:pt x="559787" y="2776063"/>
                  <a:pt x="483946" y="2681183"/>
                  <a:pt x="370497" y="2607422"/>
                </a:cubicBezTo>
                <a:cubicBezTo>
                  <a:pt x="337860" y="2586304"/>
                  <a:pt x="316415" y="2547739"/>
                  <a:pt x="271969" y="2541620"/>
                </a:cubicBezTo>
                <a:cubicBezTo>
                  <a:pt x="173127" y="2528152"/>
                  <a:pt x="204209" y="2422866"/>
                  <a:pt x="151990" y="2376038"/>
                </a:cubicBezTo>
                <a:cubicBezTo>
                  <a:pt x="142044" y="2367161"/>
                  <a:pt x="133031" y="2349717"/>
                  <a:pt x="134895" y="2337782"/>
                </a:cubicBezTo>
                <a:cubicBezTo>
                  <a:pt x="137691" y="2320639"/>
                  <a:pt x="149504" y="2304419"/>
                  <a:pt x="159450" y="2289115"/>
                </a:cubicBezTo>
                <a:cubicBezTo>
                  <a:pt x="169707" y="2273813"/>
                  <a:pt x="185247" y="2260344"/>
                  <a:pt x="177788" y="2240145"/>
                </a:cubicBezTo>
                <a:cubicBezTo>
                  <a:pt x="174683" y="2231882"/>
                  <a:pt x="176855" y="2203112"/>
                  <a:pt x="153855" y="2225759"/>
                </a:cubicBezTo>
                <a:cubicBezTo>
                  <a:pt x="90759" y="2287892"/>
                  <a:pt x="54081" y="2229129"/>
                  <a:pt x="0" y="2200970"/>
                </a:cubicBezTo>
                <a:cubicBezTo>
                  <a:pt x="43514" y="2171892"/>
                  <a:pt x="82677" y="2151388"/>
                  <a:pt x="89205" y="2107927"/>
                </a:cubicBezTo>
                <a:cubicBezTo>
                  <a:pt x="102570" y="2018249"/>
                  <a:pt x="159758" y="1977237"/>
                  <a:pt x="246479" y="1969279"/>
                </a:cubicBezTo>
                <a:cubicBezTo>
                  <a:pt x="214465" y="1882663"/>
                  <a:pt x="214465" y="1882663"/>
                  <a:pt x="317968" y="1870725"/>
                </a:cubicBezTo>
                <a:cubicBezTo>
                  <a:pt x="278183" y="1815635"/>
                  <a:pt x="278183" y="1801556"/>
                  <a:pt x="326361" y="1782580"/>
                </a:cubicBezTo>
                <a:cubicBezTo>
                  <a:pt x="372673" y="1764521"/>
                  <a:pt x="423957" y="1758400"/>
                  <a:pt x="466852" y="1730550"/>
                </a:cubicBezTo>
                <a:cubicBezTo>
                  <a:pt x="427377" y="1660155"/>
                  <a:pt x="416187" y="1578436"/>
                  <a:pt x="334753" y="1544155"/>
                </a:cubicBezTo>
                <a:cubicBezTo>
                  <a:pt x="322010" y="1538952"/>
                  <a:pt x="313307" y="1517834"/>
                  <a:pt x="321386" y="1505592"/>
                </a:cubicBezTo>
                <a:cubicBezTo>
                  <a:pt x="350915" y="1461214"/>
                  <a:pt x="308644" y="1377045"/>
                  <a:pt x="400645" y="1367557"/>
                </a:cubicBezTo>
                <a:cubicBezTo>
                  <a:pt x="412147" y="1366640"/>
                  <a:pt x="422716" y="1357456"/>
                  <a:pt x="413701" y="1345520"/>
                </a:cubicBezTo>
                <a:cubicBezTo>
                  <a:pt x="382618" y="1303896"/>
                  <a:pt x="420228" y="1306649"/>
                  <a:pt x="442916" y="1301447"/>
                </a:cubicBezTo>
                <a:cubicBezTo>
                  <a:pt x="470270" y="1295021"/>
                  <a:pt x="501352" y="1313384"/>
                  <a:pt x="526840" y="1290735"/>
                </a:cubicBezTo>
                <a:cubicBezTo>
                  <a:pt x="520932" y="1266862"/>
                  <a:pt x="498866" y="1267167"/>
                  <a:pt x="483325" y="1259517"/>
                </a:cubicBezTo>
                <a:cubicBezTo>
                  <a:pt x="437945" y="1237479"/>
                  <a:pt x="400956" y="1211159"/>
                  <a:pt x="398780" y="1153924"/>
                </a:cubicBezTo>
                <a:cubicBezTo>
                  <a:pt x="397228" y="1107708"/>
                  <a:pt x="392254" y="1067003"/>
                  <a:pt x="455041" y="1052922"/>
                </a:cubicBezTo>
                <a:cubicBezTo>
                  <a:pt x="481149" y="1047106"/>
                  <a:pt x="473687" y="1013747"/>
                  <a:pt x="458768" y="997218"/>
                </a:cubicBezTo>
                <a:cubicBezTo>
                  <a:pt x="432038" y="967837"/>
                  <a:pt x="409972" y="928661"/>
                  <a:pt x="363968" y="925907"/>
                </a:cubicBezTo>
                <a:cubicBezTo>
                  <a:pt x="335995" y="924071"/>
                  <a:pt x="314548" y="911826"/>
                  <a:pt x="292481" y="897749"/>
                </a:cubicBezTo>
                <a:cubicBezTo>
                  <a:pt x="276630" y="887646"/>
                  <a:pt x="257670" y="879078"/>
                  <a:pt x="259533" y="857348"/>
                </a:cubicBezTo>
                <a:cubicBezTo>
                  <a:pt x="261399" y="836535"/>
                  <a:pt x="279736" y="827966"/>
                  <a:pt x="298387" y="823681"/>
                </a:cubicBezTo>
                <a:cubicBezTo>
                  <a:pt x="360552" y="809909"/>
                  <a:pt x="418983" y="789708"/>
                  <a:pt x="470893" y="743493"/>
                </a:cubicBezTo>
                <a:cubicBezTo>
                  <a:pt x="436390" y="719007"/>
                  <a:pt x="403444" y="701256"/>
                  <a:pt x="377957" y="676463"/>
                </a:cubicBezTo>
                <a:cubicBezTo>
                  <a:pt x="316415" y="616477"/>
                  <a:pt x="837660" y="427634"/>
                  <a:pt x="863768" y="360299"/>
                </a:cubicBezTo>
                <a:cubicBezTo>
                  <a:pt x="871849" y="339488"/>
                  <a:pt x="899511" y="318064"/>
                  <a:pt x="922515" y="311942"/>
                </a:cubicBezTo>
                <a:cubicBezTo>
                  <a:pt x="1030367" y="283171"/>
                  <a:pt x="1123922" y="218591"/>
                  <a:pt x="1234265" y="194718"/>
                </a:cubicBezTo>
                <a:cubicBezTo>
                  <a:pt x="1338390" y="172070"/>
                  <a:pt x="1440960" y="141768"/>
                  <a:pt x="1555030" y="111776"/>
                </a:cubicBezTo>
                <a:cubicBezTo>
                  <a:pt x="1520063" y="74130"/>
                  <a:pt x="1471575" y="57526"/>
                  <a:pt x="1428216" y="36752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496E09-F32C-8F22-78D9-2B3F41A01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5694" y="4224938"/>
            <a:ext cx="6256964" cy="14593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2300" dirty="0"/>
              <a:t>and in practical matters.   Young people have </a:t>
            </a:r>
            <a:r>
              <a:rPr lang="en-US" sz="2300" dirty="0" err="1"/>
              <a:t>organised</a:t>
            </a:r>
            <a:r>
              <a:rPr lang="en-US" sz="2300" dirty="0"/>
              <a:t> teams to collect and remove rubbish , clearing the ground of rats and disease.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751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96"/>
    </mc:Choice>
    <mc:Fallback xmlns="">
      <p:transition spd="slow" advTm="96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2CFBC99-FB8F-41F7-A81D-A5288D688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outdoor, sky, ground&#10;&#10;Description automatically generated">
            <a:extLst>
              <a:ext uri="{FF2B5EF4-FFF2-40B4-BE49-F238E27FC236}">
                <a16:creationId xmlns:a16="http://schemas.microsoft.com/office/drawing/2014/main" id="{BCB50A18-0E93-590E-688C-BDC88E6CD4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19" r="10515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EF86BFA-9133-4F6B-98BE-1CBB87EB62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3666683"/>
            <a:ext cx="12188952" cy="3191317"/>
          </a:xfrm>
          <a:prstGeom prst="rect">
            <a:avLst/>
          </a:prstGeom>
          <a:gradFill>
            <a:gsLst>
              <a:gs pos="42000">
                <a:schemeClr val="bg1">
                  <a:alpha val="23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BC4737-94ED-FABC-D492-B1A7929D7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3834174"/>
            <a:ext cx="5257800" cy="17015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/>
              <a:t>They have transformed a waste dump into a park for local people</a:t>
            </a:r>
          </a:p>
        </p:txBody>
      </p:sp>
    </p:spTree>
    <p:extLst>
      <p:ext uri="{BB962C8B-B14F-4D97-AF65-F5344CB8AC3E}">
        <p14:creationId xmlns:p14="http://schemas.microsoft.com/office/powerpoint/2010/main" val="35794685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5046"/>
    </mc:Choice>
    <mc:Fallback xmlns="">
      <p:transition spd="slow" advTm="504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CBF3B-370B-228D-4A73-07BA134F92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5850" y="1272462"/>
            <a:ext cx="6787331" cy="4567137"/>
          </a:xfrm>
        </p:spPr>
        <p:txBody>
          <a:bodyPr>
            <a:noAutofit/>
          </a:bodyPr>
          <a:lstStyle/>
          <a:p>
            <a:r>
              <a:rPr lang="en-US" sz="3600" dirty="0"/>
              <a:t>During the COVID pandemic, St Peter’s </a:t>
            </a:r>
            <a:r>
              <a:rPr lang="en-US" sz="3600" dirty="0" err="1"/>
              <a:t>Mbare</a:t>
            </a:r>
            <a:r>
              <a:rPr lang="en-US" sz="3600" dirty="0"/>
              <a:t> was very badly affected and lost many parishioners to the disease.   Regular Zoom meetings between the</a:t>
            </a:r>
            <a:br>
              <a:rPr lang="en-US" sz="3600" dirty="0"/>
            </a:br>
            <a:r>
              <a:rPr lang="en-US" sz="3600" dirty="0"/>
              <a:t> J &amp;P group and Father Nelson showed us how desperate their situation was. </a:t>
            </a:r>
          </a:p>
        </p:txBody>
      </p:sp>
      <p:pic>
        <p:nvPicPr>
          <p:cNvPr id="4" name="Picture 3" descr="Gradient pastel colours on a top view">
            <a:extLst>
              <a:ext uri="{FF2B5EF4-FFF2-40B4-BE49-F238E27FC236}">
                <a16:creationId xmlns:a16="http://schemas.microsoft.com/office/drawing/2014/main" id="{A5B96C2A-0F44-621A-81CE-6F0829164F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67" r="10496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7987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88"/>
    </mc:Choice>
    <mc:Fallback xmlns="">
      <p:transition spd="slow" advTm="7288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5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4.9|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8|3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9|2.2"/>
</p:tagLst>
</file>

<file path=ppt/theme/theme1.xml><?xml version="1.0" encoding="utf-8"?>
<a:theme xmlns:a="http://schemas.openxmlformats.org/drawingml/2006/main" name="BrushVTI">
  <a:themeElements>
    <a:clrScheme name="AnalogousFromLightSeedLeftStep">
      <a:dk1>
        <a:srgbClr val="000000"/>
      </a:dk1>
      <a:lt1>
        <a:srgbClr val="FFFFFF"/>
      </a:lt1>
      <a:dk2>
        <a:srgbClr val="41243E"/>
      </a:dk2>
      <a:lt2>
        <a:srgbClr val="E2E6E8"/>
      </a:lt2>
      <a:accent1>
        <a:srgbClr val="C39983"/>
      </a:accent1>
      <a:accent2>
        <a:srgbClr val="BF7A7F"/>
      </a:accent2>
      <a:accent3>
        <a:srgbClr val="CB92AE"/>
      </a:accent3>
      <a:accent4>
        <a:srgbClr val="BF7AB9"/>
      </a:accent4>
      <a:accent5>
        <a:srgbClr val="B892CB"/>
      </a:accent5>
      <a:accent6>
        <a:srgbClr val="8B7ABF"/>
      </a:accent6>
      <a:hlink>
        <a:srgbClr val="5B879D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490</Words>
  <Application>Microsoft Macintosh PowerPoint</Application>
  <PresentationFormat>Widescreen</PresentationFormat>
  <Paragraphs>37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Elephant</vt:lpstr>
      <vt:lpstr>Helvetica</vt:lpstr>
      <vt:lpstr>BrushVTI</vt:lpstr>
      <vt:lpstr>St Columba’s Justice and Peace Group </vt:lpstr>
      <vt:lpstr>St Peter’s, Mbare, Zimbabwe</vt:lpstr>
      <vt:lpstr>PowerPoint Presentation</vt:lpstr>
      <vt:lpstr>St Columba’s link to St Peter’s Mbare</vt:lpstr>
      <vt:lpstr>This beautiful carving, now at the back of the church, was a gift from the parish and they now have a Celtic cross from us in Scotland.</vt:lpstr>
      <vt:lpstr>Financial support from St Columba’s has helped the parish in their spiritual life </vt:lpstr>
      <vt:lpstr>and in practical matters.   Young people have organised teams to collect and remove rubbish , clearing the ground of rats and disease. </vt:lpstr>
      <vt:lpstr>They have transformed a waste dump into a park for local people</vt:lpstr>
      <vt:lpstr>During the COVID pandemic, St Peter’s Mbare was very badly affected and lost many parishioners to the disease.   Regular Zoom meetings between the  J &amp;P group and Father Nelson showed us how desperate their situation was. </vt:lpstr>
      <vt:lpstr>Sadly poverty remains an issue.  At the moment the provision of medicines is a huge problem .  The Jesuits who run the parish try to buy medicines for those who are simply too poor to access them, but funds are short. </vt:lpstr>
      <vt:lpstr>100 Club</vt:lpstr>
      <vt:lpstr>100 Club</vt:lpstr>
      <vt:lpstr>100 Club</vt:lpstr>
      <vt:lpstr>100 Club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 Columba’s Justice and Peace Group </dc:title>
  <dc:creator>Stephanie Mitchell</dc:creator>
  <cp:lastModifiedBy>Stephanie Mitchell</cp:lastModifiedBy>
  <cp:revision>4</cp:revision>
  <dcterms:created xsi:type="dcterms:W3CDTF">2023-01-28T11:55:23Z</dcterms:created>
  <dcterms:modified xsi:type="dcterms:W3CDTF">2023-06-04T10:50:58Z</dcterms:modified>
</cp:coreProperties>
</file>